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sldIdLst>
    <p:sldId id="257" r:id="rId2"/>
    <p:sldId id="310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69" r:id="rId18"/>
    <p:sldId id="274" r:id="rId19"/>
    <p:sldId id="275" r:id="rId20"/>
    <p:sldId id="273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6" r:id="rId36"/>
    <p:sldId id="312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C872-FF45-4AF3-A3C3-4F9200EB9E3D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E5637-CD9C-41D2-B95C-0804097632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637-CD9C-41D2-B95C-08040976321C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09B829-BA10-4882-85B2-A1A77202A41A}" type="datetimeFigureOut">
              <a:rPr lang="ru-RU" smtClean="0"/>
              <a:pPr/>
              <a:t>02.06.2015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6588D8-A46A-4F14-A245-7A8ECD30E83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 descr="апыпр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6" y="1071546"/>
            <a:ext cx="3714776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воспитательно – образовательной деятельности средней группы « Сказка» за учебный 2014 – 2015год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6" y="5715016"/>
            <a:ext cx="19287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Бобракова З.И</a:t>
            </a:r>
          </a:p>
          <a:p>
            <a:r>
              <a:rPr lang="ru-RU" dirty="0" smtClean="0"/>
              <a:t>Гаврилюк Т.Н.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1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571612"/>
            <a:ext cx="3857652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14546" y="500042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 здоровом теле, здоровый дух»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2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357562"/>
            <a:ext cx="3929058" cy="3268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571481"/>
            <a:ext cx="378621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88080" y="4077072"/>
            <a:ext cx="3908228" cy="2638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3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571480"/>
            <a:ext cx="392905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6039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4058662"/>
            <a:ext cx="3926810" cy="2585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2066" y="3429000"/>
            <a:ext cx="387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Сюжетно-ролевая игра «Больница»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429000"/>
            <a:ext cx="244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гости к Айболиту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16632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0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789040"/>
            <a:ext cx="2952328" cy="283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0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5856" y="3789040"/>
            <a:ext cx="295232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008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00192" y="116632"/>
            <a:ext cx="273630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007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72200" y="3789040"/>
            <a:ext cx="259228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007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47864" y="188640"/>
            <a:ext cx="288032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87624" y="32129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Выставка « Семейные истории»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604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4000504"/>
            <a:ext cx="3286148" cy="2464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67744" y="214290"/>
            <a:ext cx="40955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профессиями»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604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4000504"/>
            <a:ext cx="3000364" cy="2393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604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9032" y="857231"/>
            <a:ext cx="3238523" cy="2428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141021_1021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60003" y="2071678"/>
            <a:ext cx="2098277" cy="271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10604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68" y="1000108"/>
            <a:ext cx="3048019" cy="2286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7140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1512" y="5500702"/>
            <a:ext cx="439248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« Дома нашего посёлка»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3960440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1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16632"/>
            <a:ext cx="417646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1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3573016"/>
            <a:ext cx="4200466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1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3501008"/>
            <a:ext cx="4032448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1600" y="314096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Выставка «Куклы модницы»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IMG_01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548680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Содержимое 5" descr="IMG_01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548680"/>
            <a:ext cx="4104456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4" descr="IMG_02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774258"/>
            <a:ext cx="3960440" cy="2899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1380 - коп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3717032"/>
            <a:ext cx="4120731" cy="2928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11760" y="116632"/>
            <a:ext cx="36724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«Наблюдение за следами»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608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692696"/>
            <a:ext cx="3744416" cy="28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P10608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764704"/>
            <a:ext cx="356388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4005064"/>
            <a:ext cx="4071966" cy="256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AM_468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4005064"/>
            <a:ext cx="4071934" cy="262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28860" y="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«Зима пришла»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« Птичья столовая»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27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835696" y="1700808"/>
            <a:ext cx="5686436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«Птички – синички»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емейное фото\семейное фото\семейное фото\новый год\104_PANA\P1040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196752"/>
            <a:ext cx="4038600" cy="422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семейное фото\семейное фото\семейное фото\новый год\104_PANA\P10404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88024" y="3356992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 по самообразованию: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речевого взаимодействия у детей пятого года жизни в процессе ознакомления с сенсорными эталонами. (Бобракова З.И.)</a:t>
            </a:r>
          </a:p>
          <a:p>
            <a:r>
              <a:rPr lang="ru-RU" sz="1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социально- коммуникативных навыков у детей пятого года жизни через театрализованную деятельность и работу с родителями.( ГаврилюкТ.Н.)</a:t>
            </a:r>
            <a:endParaRPr lang="ru-RU" sz="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48254" y="3786190"/>
            <a:ext cx="3905277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1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188640"/>
            <a:ext cx="4071966" cy="2734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34467" y="3140968"/>
            <a:ext cx="320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«Зимние забавы»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41220_142439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142851"/>
            <a:ext cx="3638208" cy="2895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00100" y="2928934"/>
            <a:ext cx="2147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Трудовой десант»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141220_1424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3948739"/>
            <a:ext cx="3423324" cy="269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«Парад снеговиков»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50119_10240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00107"/>
            <a:ext cx="3929090" cy="28396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G_20150119_10242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43504" y="2285992"/>
            <a:ext cx="3394472" cy="4025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5" descr="IMG_20150119_1024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4077072"/>
            <a:ext cx="4071966" cy="265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7232"/>
            <a:ext cx="9144000" cy="6000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357166"/>
            <a:ext cx="570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«Экскурсия к новогодней ёлке»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857496"/>
            <a:ext cx="4286248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142984"/>
            <a:ext cx="4190997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82" y="1285860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Утренник «В гости ёлка к нам пришла»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5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7450" y="1"/>
            <a:ext cx="4475987" cy="3356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5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643314"/>
            <a:ext cx="4286248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8024" y="2285992"/>
            <a:ext cx="414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«Старый Новый год»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385762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3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42853"/>
            <a:ext cx="414337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3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714752"/>
            <a:ext cx="4214810" cy="2875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3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3714752"/>
            <a:ext cx="414337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00100" y="292893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Альбом «Животные крайнего севера»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3"/>
            <a:ext cx="407193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3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214291"/>
            <a:ext cx="4214810" cy="271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3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3571876"/>
            <a:ext cx="4143372" cy="3125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39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571876"/>
            <a:ext cx="4071934" cy="3053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307181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Тактильная  книга «Мир животных»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3905277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0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332656"/>
            <a:ext cx="3810027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0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3857628"/>
            <a:ext cx="3762369" cy="2821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29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857628"/>
            <a:ext cx="4143372" cy="267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328612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0" y="3714752"/>
            <a:ext cx="4071934" cy="2839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714752"/>
            <a:ext cx="390527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0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214291"/>
            <a:ext cx="3997678" cy="2665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02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5" y="285728"/>
            <a:ext cx="3619525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43504" y="307181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мам «Милые, родные»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214686"/>
            <a:ext cx="281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«Подарок милой мамочке»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3789040"/>
            <a:ext cx="4190997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1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428628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1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786190"/>
            <a:ext cx="4095747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32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142852"/>
            <a:ext cx="414337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3143248"/>
            <a:ext cx="309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Развлечение «Масленица»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1" y="3000372"/>
            <a:ext cx="4214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«Народно – прикладное искусство»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620688"/>
            <a:ext cx="4139952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3248"/>
            <a:ext cx="4032448" cy="3526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2348880"/>
            <a:ext cx="3523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«Ярмарка»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16632"/>
            <a:ext cx="18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«Осень»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2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4005064"/>
            <a:ext cx="3976683" cy="262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2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3861048"/>
            <a:ext cx="3714776" cy="2714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14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9" y="278364"/>
            <a:ext cx="3819844" cy="2864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3357562"/>
            <a:ext cx="189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«Весна пришла»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143248"/>
            <a:ext cx="414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выставка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«Солнышко лучистое»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37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188640"/>
            <a:ext cx="374441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1"/>
            <a:ext cx="4143372" cy="271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3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3857628"/>
            <a:ext cx="4143372" cy="2821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3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857628"/>
            <a:ext cx="4143372" cy="2750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3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214290"/>
            <a:ext cx="414337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3071810"/>
            <a:ext cx="6882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«Разноцветный мир космоса»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3929066"/>
            <a:ext cx="4071966" cy="2768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1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4000504"/>
            <a:ext cx="4000528" cy="2518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4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357166"/>
            <a:ext cx="3857620" cy="2893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4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57166"/>
            <a:ext cx="3857620" cy="2893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43570" y="328612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«Огород на окне»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357562"/>
            <a:ext cx="261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Наблюдаем, трудимся»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3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3929066"/>
            <a:ext cx="400052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3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214290"/>
            <a:ext cx="4071933" cy="305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609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8095" y="214290"/>
            <a:ext cx="4000529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335756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Тематическое занятие « День Победы»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214686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к памятнику « Они сражались за Родину»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36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997802"/>
            <a:ext cx="3857653" cy="2681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3573016"/>
            <a:ext cx="3857652" cy="28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4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714752"/>
            <a:ext cx="3669721" cy="2902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4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260648"/>
            <a:ext cx="328613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4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188640"/>
            <a:ext cx="3643306" cy="273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71604" y="314324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Итоговое занятие «Гуси -лебеди»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4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764704"/>
            <a:ext cx="3923928" cy="294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4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764704"/>
            <a:ext cx="3923928" cy="294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4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789040"/>
            <a:ext cx="3888432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48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4048" y="3933056"/>
            <a:ext cx="3960440" cy="267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635896" y="1886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86304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Итоговое родительское собрание « Сказка Теремок»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50526_17394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857752" y="21429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20150526_17435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57158" y="2500306"/>
            <a:ext cx="3325416" cy="399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150526_1745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3429000"/>
            <a:ext cx="2928958" cy="3238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297675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0916_182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88640"/>
            <a:ext cx="3275856" cy="245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20140916_1821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6136" y="188640"/>
            <a:ext cx="3168351" cy="2376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20140916_1821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504" y="4293096"/>
            <a:ext cx="3227851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20140916_1821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2132856"/>
            <a:ext cx="2139702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40916_1822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6136" y="4293096"/>
            <a:ext cx="3227851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19872" y="260648"/>
            <a:ext cx="2295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Выставка «Сундучок осени»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 нам осень подарила»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40915_1634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G_20140916_18211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34870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Сезонное наблюдение за берёзкой»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40908_18253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IMG_20140918_18060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«Животные нашего края»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025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28586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IMG_025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350043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«Животные нашего края»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025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857752" y="3786190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IMG_054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95536" y="1700808"/>
            <a:ext cx="3752848" cy="3600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3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928670"/>
            <a:ext cx="3738557" cy="258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3714752"/>
            <a:ext cx="3857620" cy="2893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0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717032"/>
            <a:ext cx="3786214" cy="2803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_00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95847" y="571480"/>
            <a:ext cx="3762433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3" y="928670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Мастер класс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«Удивительный мир животных»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420</TotalTime>
  <Words>300</Words>
  <Application>Microsoft Office PowerPoint</Application>
  <PresentationFormat>Экран (4:3)</PresentationFormat>
  <Paragraphs>53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Слайд 1</vt:lpstr>
      <vt:lpstr>Темы по самообразованию:</vt:lpstr>
      <vt:lpstr>Слайд 3</vt:lpstr>
      <vt:lpstr>Слайд 4</vt:lpstr>
      <vt:lpstr>«Что нам осень подарила»</vt:lpstr>
      <vt:lpstr> «Сезонное наблюдение за берёзкой»</vt:lpstr>
      <vt:lpstr>Выставка  «Животные нашего края»</vt:lpstr>
      <vt:lpstr>«Животные нашего края»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Выставка « Птичья столовая»</vt:lpstr>
      <vt:lpstr>«Птички – синички»</vt:lpstr>
      <vt:lpstr>Слайд 20</vt:lpstr>
      <vt:lpstr>«Парад снеговиков»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Итоговое родительское собрание « Сказка Теремок»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Haталья</cp:lastModifiedBy>
  <cp:revision>27</cp:revision>
  <dcterms:created xsi:type="dcterms:W3CDTF">2015-05-07T07:26:01Z</dcterms:created>
  <dcterms:modified xsi:type="dcterms:W3CDTF">2015-06-02T06:48:11Z</dcterms:modified>
</cp:coreProperties>
</file>